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52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90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839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4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9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2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0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3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2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2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8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5B4F99-E1E1-47B3-84EB-866C898FB07C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1D3D35-F40C-4DC9-A66C-9B8B6910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six basic principles found in the Preamble of the Constitution?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 Colonies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The Charter Colonies</a:t>
            </a:r>
            <a:r>
              <a:rPr lang="en-US" dirty="0" smtClean="0"/>
              <a:t>- Even though there were only two, they were colonies that were largely self-governing. The governor was elected each year, before taking office the king must approve the appointment. The laws passed by the bicameral legislature were not subject to the governors veto.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4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(Refer to chapter 1 section 3 and Chapter 2 section 1)</a:t>
            </a:r>
          </a:p>
          <a:p>
            <a:r>
              <a:rPr lang="en-US" dirty="0" smtClean="0"/>
              <a:t>Basic Concepts of Democracy and Political Beginnings.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2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Understand</a:t>
            </a:r>
            <a:r>
              <a:rPr lang="en-US" dirty="0" smtClean="0"/>
              <a:t> the foundations of democracy. </a:t>
            </a:r>
          </a:p>
          <a:p>
            <a:r>
              <a:rPr lang="en-US" b="1" dirty="0" smtClean="0"/>
              <a:t>Identify</a:t>
            </a:r>
            <a:r>
              <a:rPr lang="en-US" dirty="0" smtClean="0"/>
              <a:t> the three basic concepts of government that influenced the British colonies. </a:t>
            </a:r>
          </a:p>
          <a:p>
            <a:r>
              <a:rPr lang="en-US" b="1" dirty="0" smtClean="0"/>
              <a:t>Explain</a:t>
            </a:r>
            <a:r>
              <a:rPr lang="en-US" dirty="0" smtClean="0"/>
              <a:t> the Significance of the following landmark English Documents: The Magna Carta, The petition of Rights, and the English Bill of Rights. </a:t>
            </a:r>
          </a:p>
          <a:p>
            <a:r>
              <a:rPr lang="en-US" b="1" dirty="0" smtClean="0"/>
              <a:t>Describe</a:t>
            </a:r>
            <a:r>
              <a:rPr lang="en-US" dirty="0" smtClean="0"/>
              <a:t> the three types of Colonies that the English established in North America.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2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Winston Churchill (1874-1965) </a:t>
            </a:r>
            <a:r>
              <a:rPr lang="en-US" dirty="0" smtClean="0"/>
              <a:t>once argued for democracy this way: </a:t>
            </a:r>
            <a:r>
              <a:rPr lang="en-US" sz="2800" i="1" dirty="0" smtClean="0"/>
              <a:t>“No one pretends that democracy is perfect or all-wise. Indeed, it ahs been said democracy is the worst for of government except all those other forms that have been tried from time to time.”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2530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434107"/>
            <a:ext cx="10689464" cy="3825025"/>
          </a:xfrm>
        </p:spPr>
        <p:txBody>
          <a:bodyPr>
            <a:normAutofit/>
          </a:bodyPr>
          <a:lstStyle/>
          <a:p>
            <a:r>
              <a:rPr lang="en-US" dirty="0" smtClean="0"/>
              <a:t>The American concept of democracy rests on these basic notations: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 recognition of the fundamental worth and dignity of every person. </a:t>
            </a:r>
            <a:endParaRPr lang="en-US" dirty="0"/>
          </a:p>
          <a:p>
            <a:pPr lvl="2"/>
            <a:r>
              <a:rPr lang="en-US" dirty="0" smtClean="0"/>
              <a:t>Each individual, no matter what his or her station in life, is a separate and distinct being. All of which deserves a fighting chance to be the best they can be.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 respect for the equality of all persons. </a:t>
            </a:r>
          </a:p>
          <a:p>
            <a:pPr lvl="2"/>
            <a:r>
              <a:rPr lang="en-US" dirty="0" smtClean="0"/>
              <a:t>Thomas Jefferson said “all men are created equal.” Based off this statement all are entitled to equality of opportunity and equality before the law.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 faith in majority rule and an insistence upon minority rights. </a:t>
            </a:r>
          </a:p>
          <a:p>
            <a:pPr lvl="2"/>
            <a:r>
              <a:rPr lang="en-US" dirty="0" smtClean="0"/>
              <a:t>Majority rule is not always right or wrong, but it helps to reach a satisfactory decision. However the majority should still respect the ideas of the minority whether they are right or wrong.</a:t>
            </a:r>
          </a:p>
        </p:txBody>
      </p:sp>
    </p:spTree>
    <p:extLst>
      <p:ext uri="{BB962C8B-B14F-4D97-AF65-F5344CB8AC3E}">
        <p14:creationId xmlns:p14="http://schemas.microsoft.com/office/powerpoint/2010/main" val="51628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An acceptance of the necessity of compromise. 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Compromise</a:t>
            </a:r>
            <a:r>
              <a:rPr lang="en-US" dirty="0" smtClean="0"/>
              <a:t> is the process of blending and adjusting competing views and interests. 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An insistence upon the widest possible degree of the individual freedom. </a:t>
            </a:r>
          </a:p>
          <a:p>
            <a:pPr lvl="2"/>
            <a:r>
              <a:rPr lang="en-US" dirty="0" smtClean="0"/>
              <a:t>Total freedom is impossible, because it can only exists in a state of Anarchy. Democracy allows as much freedom for the individual as long as the individual does not interfere with another's individual freedoms.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4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6" y="2556932"/>
            <a:ext cx="10753859" cy="370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Ordered Government </a:t>
            </a:r>
          </a:p>
          <a:p>
            <a:pPr lvl="1"/>
            <a:r>
              <a:rPr lang="en-US" dirty="0" smtClean="0"/>
              <a:t>The English Colonists saw a need for order. They created local governments, many of which they still have today. These offices include but are not limited to Sheriff, Coroner, and Justice of the Peace. </a:t>
            </a:r>
          </a:p>
          <a:p>
            <a:r>
              <a:rPr lang="en-US" b="1" dirty="0" smtClean="0"/>
              <a:t>Limited Government </a:t>
            </a:r>
          </a:p>
          <a:p>
            <a:pPr lvl="1"/>
            <a:r>
              <a:rPr lang="en-US" dirty="0" smtClean="0"/>
              <a:t>States that government is restricted in what it may do, and each individual has rights that the government cannot take away. (I.E. the Bill of Rights)</a:t>
            </a:r>
          </a:p>
          <a:p>
            <a:r>
              <a:rPr lang="en-US" b="1" dirty="0" smtClean="0"/>
              <a:t>Representative Government </a:t>
            </a:r>
          </a:p>
          <a:p>
            <a:pPr lvl="1"/>
            <a:r>
              <a:rPr lang="en-US" dirty="0" smtClean="0"/>
              <a:t>A system in which, the people elect representatives periodically (Either every 2 or 4 years) to represent them in voting for laws.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8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English Documents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556932"/>
            <a:ext cx="10625070" cy="366356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The Magna Carta Aka the Great Charter (1215)-</a:t>
            </a:r>
            <a:r>
              <a:rPr lang="en-US" b="1" dirty="0" smtClean="0"/>
              <a:t> </a:t>
            </a:r>
            <a:r>
              <a:rPr lang="en-US" dirty="0" smtClean="0"/>
              <a:t>Limits the Power of the King, states that the kings power is limited not absolute.</a:t>
            </a:r>
          </a:p>
          <a:p>
            <a:r>
              <a:rPr lang="en-US" b="1" i="1" dirty="0" smtClean="0"/>
              <a:t>The Petition of Rights (1628)- </a:t>
            </a:r>
            <a:r>
              <a:rPr lang="en-US" dirty="0" smtClean="0"/>
              <a:t>No </a:t>
            </a:r>
            <a:r>
              <a:rPr lang="en-US" dirty="0"/>
              <a:t>taxes could be levied without Parliament's </a:t>
            </a:r>
            <a:r>
              <a:rPr lang="en-US" dirty="0" smtClean="0"/>
              <a:t>consent; No </a:t>
            </a:r>
            <a:r>
              <a:rPr lang="en-US" dirty="0"/>
              <a:t>English subject could be imprisoned without cause - thus reinforcing the right of </a:t>
            </a:r>
            <a:r>
              <a:rPr lang="en-US" i="1" dirty="0"/>
              <a:t>habeas </a:t>
            </a:r>
            <a:r>
              <a:rPr lang="en-US" i="1" dirty="0" smtClean="0"/>
              <a:t>corpus</a:t>
            </a:r>
            <a:r>
              <a:rPr lang="en-US" dirty="0" smtClean="0"/>
              <a:t>; No </a:t>
            </a:r>
            <a:r>
              <a:rPr lang="en-US" dirty="0"/>
              <a:t>quartering of soldiers in citizens </a:t>
            </a:r>
            <a:r>
              <a:rPr lang="en-US" dirty="0" smtClean="0"/>
              <a:t>homes; No </a:t>
            </a:r>
            <a:r>
              <a:rPr lang="en-US" dirty="0"/>
              <a:t>martial law may be used in </a:t>
            </a:r>
            <a:r>
              <a:rPr lang="en-US" dirty="0" smtClean="0"/>
              <a:t>peacetime</a:t>
            </a:r>
          </a:p>
          <a:p>
            <a:r>
              <a:rPr lang="en-US" b="1" i="1" dirty="0" smtClean="0"/>
              <a:t>The English Bill of Rights (1689)- </a:t>
            </a:r>
            <a:r>
              <a:rPr lang="en-US" dirty="0" smtClean="0"/>
              <a:t>Prohibited a standing army in peacetime, except with the consent of Parliament, and required that all parliamentary elections be free.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60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 Colonies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421228"/>
            <a:ext cx="10650828" cy="37992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colony was established on the basis of a </a:t>
            </a:r>
            <a:r>
              <a:rPr lang="en-US" b="1" dirty="0" smtClean="0"/>
              <a:t>Charter</a:t>
            </a:r>
            <a:r>
              <a:rPr lang="en-US" dirty="0" smtClean="0"/>
              <a:t>, which is a written grant of authority from the king. </a:t>
            </a:r>
          </a:p>
          <a:p>
            <a:r>
              <a:rPr lang="en-US" b="1" i="1" dirty="0" smtClean="0"/>
              <a:t>Royal Colonies- </a:t>
            </a:r>
            <a:r>
              <a:rPr lang="en-US" dirty="0" smtClean="0"/>
              <a:t>Were subject to the direct control of the Crown. On the eve of the American Revolution there were eight.  The king had named a governor in each colony. The king also named a council, which acted as the upper half of the new </a:t>
            </a:r>
            <a:r>
              <a:rPr lang="en-US" b="1" dirty="0" smtClean="0"/>
              <a:t>Bicameral (Two-house)</a:t>
            </a:r>
            <a:r>
              <a:rPr lang="en-US" dirty="0" smtClean="0"/>
              <a:t> legislature. </a:t>
            </a:r>
            <a:endParaRPr lang="en-US" dirty="0"/>
          </a:p>
          <a:p>
            <a:r>
              <a:rPr lang="en-US" b="1" i="1" dirty="0" smtClean="0"/>
              <a:t>Proprietary Colonies-</a:t>
            </a:r>
            <a:r>
              <a:rPr lang="en-US" b="1" dirty="0" smtClean="0"/>
              <a:t> </a:t>
            </a:r>
            <a:r>
              <a:rPr lang="en-US" dirty="0" smtClean="0"/>
              <a:t>By 1775, there were three. These colonies were organized by a proprietor, which is a person who the king granted the land. This person had the power to govern and use the land as much as they want.  In Pennsylvania, it had a </a:t>
            </a:r>
            <a:r>
              <a:rPr lang="en-US" b="1" dirty="0" smtClean="0"/>
              <a:t>Unicameral (one-house) </a:t>
            </a:r>
            <a:r>
              <a:rPr lang="en-US" dirty="0" smtClean="0"/>
              <a:t>body.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20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740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Bellringer</vt:lpstr>
      <vt:lpstr>Lesson 1.2</vt:lpstr>
      <vt:lpstr>Objectives (Do Not Copy) </vt:lpstr>
      <vt:lpstr>Foundations (Do Not Copy)</vt:lpstr>
      <vt:lpstr>Foundations (Cont)</vt:lpstr>
      <vt:lpstr>Foundations (Cont)</vt:lpstr>
      <vt:lpstr>Basic Concepts of Government</vt:lpstr>
      <vt:lpstr>Landmark English Documents </vt:lpstr>
      <vt:lpstr>The English Colonies </vt:lpstr>
      <vt:lpstr>The English Colonies (Cont)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</dc:title>
  <dc:creator>Josh Walker</dc:creator>
  <cp:lastModifiedBy>Josh Walker</cp:lastModifiedBy>
  <cp:revision>11</cp:revision>
  <dcterms:created xsi:type="dcterms:W3CDTF">2016-12-21T00:07:36Z</dcterms:created>
  <dcterms:modified xsi:type="dcterms:W3CDTF">2016-12-21T01:51:18Z</dcterms:modified>
</cp:coreProperties>
</file>