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8"/>
  </p:handoutMasterIdLst>
  <p:sldIdLst>
    <p:sldId id="256" r:id="rId2"/>
    <p:sldId id="258" r:id="rId3"/>
    <p:sldId id="260" r:id="rId4"/>
    <p:sldId id="261" r:id="rId5"/>
    <p:sldId id="257" r:id="rId6"/>
    <p:sldId id="259" r:id="rId7"/>
  </p:sldIdLst>
  <p:sldSz cx="12192000" cy="6858000"/>
  <p:notesSz cx="6858000" cy="9239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7543B-2FCC-4A8C-BFB3-E9C681524F06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B0F90-1E6C-4200-B2E5-B6B0BFC6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51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5.2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Refer to Pg. 799-806</a:t>
            </a:r>
          </a:p>
          <a:p>
            <a:r>
              <a:rPr lang="en-US" dirty="0" smtClean="0"/>
              <a:t>Supreme Court Cases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9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Marbury </a:t>
            </a:r>
            <a:r>
              <a:rPr lang="en-US" i="1" dirty="0"/>
              <a:t>v. </a:t>
            </a:r>
            <a:r>
              <a:rPr lang="en-US" i="1" dirty="0" smtClean="0"/>
              <a:t>Madison (1803)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 Adams appointed many Judges to the federal courts after his defeat to President Jefferson.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8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Gibbons v. Ogden (1824)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Decision involved a carful examination of the power to “Regulate interstate commerce.” It deals with the supremacy clause saying that a license form the national government supersedes the state government.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9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 V. Ohio (1962)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Protects citizens from unlawful search </a:t>
            </a:r>
            <a:r>
              <a:rPr lang="en-US" dirty="0"/>
              <a:t>and </a:t>
            </a:r>
            <a:r>
              <a:rPr lang="en-US" dirty="0" smtClean="0"/>
              <a:t>seizure.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99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Miranda v. </a:t>
            </a:r>
            <a:r>
              <a:rPr lang="en-US" i="1" dirty="0" smtClean="0"/>
              <a:t>Arizona (1966)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read your rights in your native language.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45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Roe v. </a:t>
            </a:r>
            <a:r>
              <a:rPr lang="en-US" i="1" dirty="0" smtClean="0"/>
              <a:t>Wade (1973)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woman has the final say in what happens to her </a:t>
            </a:r>
            <a:r>
              <a:rPr lang="en-US" smtClean="0"/>
              <a:t>own body.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35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</TotalTime>
  <Words>120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Organic</vt:lpstr>
      <vt:lpstr>Lesson 5.2</vt:lpstr>
      <vt:lpstr> Marbury v. Madison (1803) </vt:lpstr>
      <vt:lpstr>Gibbons v. Ogden (1824)</vt:lpstr>
      <vt:lpstr>Mapp V. Ohio (1962)</vt:lpstr>
      <vt:lpstr>Miranda v. Arizona (1966)</vt:lpstr>
      <vt:lpstr>Roe v. Wade (1973)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5.2</dc:title>
  <dc:creator>Josh Walker</dc:creator>
  <cp:lastModifiedBy>Josh Walker</cp:lastModifiedBy>
  <cp:revision>2</cp:revision>
  <cp:lastPrinted>2016-12-24T09:08:26Z</cp:lastPrinted>
  <dcterms:created xsi:type="dcterms:W3CDTF">2016-12-24T08:18:21Z</dcterms:created>
  <dcterms:modified xsi:type="dcterms:W3CDTF">2016-12-24T09:08:36Z</dcterms:modified>
</cp:coreProperties>
</file>